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974" r:id="rId2"/>
    <p:sldId id="580" r:id="rId3"/>
    <p:sldId id="581" r:id="rId4"/>
    <p:sldId id="582" r:id="rId5"/>
    <p:sldId id="583" r:id="rId6"/>
    <p:sldId id="584" r:id="rId7"/>
    <p:sldId id="585" r:id="rId8"/>
    <p:sldId id="586" r:id="rId9"/>
    <p:sldId id="587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614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97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6E26-066C-4897-ACC6-9392B9EE42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E5962-A4E4-447D-A0FC-97037A4D9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29FE-060B-4FF3-B7E6-D1AFB1A4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9F3BE-43DF-41C5-B427-10F7F68A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5EE5F-D217-40C6-A65F-3928E4B62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72BE-350B-4764-B491-4F102495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6FE4B-1071-42BD-9FFB-B1462E047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D5B67-B496-4652-B3DC-BAB12237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EEAB6-15D8-40D9-9318-56BEB905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73D0-1DA5-4B94-B6D0-DC895053C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9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75DAB-9AEE-4EB7-AB0E-699F832E4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327F5-BAAF-42D7-84CE-2A21AF66C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B817C-6D21-4C63-90AB-E7A1731F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6C3C0-E8B4-4909-9E09-2D1378932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D3FD7-72FA-451F-8FEA-9DC1CAAE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30663-9375-458A-9E3C-846E65ED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9C61-2A2D-4A7C-886B-257B867F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6B8E-D0C2-46A0-9D8C-71AD2D59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64462-B646-4870-929C-812B2CC6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03C84-3871-49A2-A2CE-9350527C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8169-F06A-4E28-A1E5-D1BBD0D8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98FFF-2095-4BEC-BD36-C114F849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781A-1F84-490D-A434-FECB2ED97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1DBE-A4DF-422F-BC7B-4FDC2777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1655D-CDD5-459B-8A61-1B6FFE3F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3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8304-5E3D-411A-92E0-7DFF5785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DECE-6605-4D20-81BA-7D3D85C23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5D735-E967-493F-A8DB-5E5B03C1A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46F09-7667-47B6-94A1-4942DE3C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25C7D-3C54-4CE8-939F-5390B7C5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883DC-0456-4F3A-9D30-919DE399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6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BE76-C703-42EE-94C8-6D50859D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9237E-6000-473A-A608-6D35E10F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3A567-C9D9-4D40-8C88-E8ABA16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73871-89AD-4BC6-8329-03CD614FD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16C2B-0C1B-4BD5-B5D1-1F41584A5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E7D67-506B-4ABC-8ADD-91C1D88E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53BBD-4797-4D80-9B83-5E537E86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264D6-B8B3-4051-89A2-6A99EB43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84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53E3-2F12-4526-82B3-9A31B115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B2E00-5C54-4E03-B124-FDB429A6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D34D0-F40E-4A7D-9AC4-4B46800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39D93-1D62-4A92-A1BF-135C71F0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58749-4A0B-4567-A65C-99A14AB8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DDDEF-4ED2-4786-88DD-89A31E756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963B6-0DA7-41C6-827D-F24F094E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3F9C-3778-44E9-9631-367AE96D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5F3EA-6AE1-4779-8288-66C9DDD82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04038-41D1-4443-9367-4FD88FB4C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9477-C13F-4C74-B945-5FC455A3F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CAAB0-6A7E-4F65-8B42-3D3E18D2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0E272-4DFE-46AE-BE5D-445430B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53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1CBB-8AF5-4748-927D-81D6CDEF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0CDCA4-B895-4742-A27B-1B044008C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2FF74-CCE3-4AF3-AFA5-81D08CBFF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7F58F-82FB-4F17-A05C-F8615FBE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27AB-7B70-4C60-B058-42FCA1D93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046FD-B326-4C2D-BDB8-D23CBF610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64D426-4F86-46E9-808A-97796322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1C082-3B64-4F02-92A6-78B50BD7C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39782-7662-46A0-81F3-22066EF57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C4812-7EDB-49B0-B689-1939E9D781F1}" type="datetimeFigureOut">
              <a:rPr lang="en-US" smtClean="0"/>
              <a:t>27-Sep-19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39BFA-7355-49F7-A902-172C2B814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5B867-E1CA-41A0-BF0F-CB4CE027D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1B3CA-0B0E-451C-B1CD-6358073B4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4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D13FA-2BCB-459B-8BC0-CF309C757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FAAF12-C77D-4E23-80B6-944A7044F0AD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1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2)">
            <a:extLst>
              <a:ext uri="{FF2B5EF4-FFF2-40B4-BE49-F238E27FC236}">
                <a16:creationId xmlns:a16="http://schemas.microsoft.com/office/drawing/2014/main" id="{E653FB46-7366-454C-99DD-44F66EB4B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5D5A87-8170-4817-AE72-371DFDCBBCBE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3)">
            <a:extLst>
              <a:ext uri="{FF2B5EF4-FFF2-40B4-BE49-F238E27FC236}">
                <a16:creationId xmlns:a16="http://schemas.microsoft.com/office/drawing/2014/main" id="{4CF0421F-0EEC-46BD-A0E9-13ED5648EA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9F287E-B7EA-49A7-81EE-A8B7B492714F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B4070-9DE9-4C10-ADC6-489C91514EFA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4)">
            <a:extLst>
              <a:ext uri="{FF2B5EF4-FFF2-40B4-BE49-F238E27FC236}">
                <a16:creationId xmlns:a16="http://schemas.microsoft.com/office/drawing/2014/main" id="{0B26C9AD-C24A-438F-A6BA-4DBA22E8DD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8AFFA9-6B1E-49B0-84BF-200C4019A66C}"/>
              </a:ext>
            </a:extLst>
          </p:cNvPr>
          <p:cNvSpPr/>
          <p:nvPr/>
        </p:nvSpPr>
        <p:spPr>
          <a:xfrm>
            <a:off x="-1" y="6359106"/>
            <a:ext cx="12192000" cy="49730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DEBBA-7EC2-42B8-BBCF-C3FAD00843E3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0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5)">
            <a:extLst>
              <a:ext uri="{FF2B5EF4-FFF2-40B4-BE49-F238E27FC236}">
                <a16:creationId xmlns:a16="http://schemas.microsoft.com/office/drawing/2014/main" id="{54582D5E-0B47-4807-8E5B-673E27E5DA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F70A36-E11D-4ACB-A036-27936D53C770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B42A6A-6FCC-4D57-B086-AA93B0374467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6)">
            <a:extLst>
              <a:ext uri="{FF2B5EF4-FFF2-40B4-BE49-F238E27FC236}">
                <a16:creationId xmlns:a16="http://schemas.microsoft.com/office/drawing/2014/main" id="{114C7A78-EDC5-4E9F-B0FF-F49846BF5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F3B3B6-0F24-401D-AA11-93852937CA86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FF218-E33C-4B1F-AB10-C68D1BE67CB1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7)">
            <a:extLst>
              <a:ext uri="{FF2B5EF4-FFF2-40B4-BE49-F238E27FC236}">
                <a16:creationId xmlns:a16="http://schemas.microsoft.com/office/drawing/2014/main" id="{0522FFA0-B66A-4A67-990F-00B02A6895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336723-ED2C-4B6C-AAB4-2F6B8E6280DE}"/>
              </a:ext>
            </a:extLst>
          </p:cNvPr>
          <p:cNvSpPr/>
          <p:nvPr/>
        </p:nvSpPr>
        <p:spPr>
          <a:xfrm>
            <a:off x="-1" y="6079958"/>
            <a:ext cx="12192000" cy="776454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8)">
            <a:extLst>
              <a:ext uri="{FF2B5EF4-FFF2-40B4-BE49-F238E27FC236}">
                <a16:creationId xmlns:a16="http://schemas.microsoft.com/office/drawing/2014/main" id="{F4B0838C-9FB4-410F-9F66-0B6810C615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F3CD8B-E183-42AE-94CD-DE8A01BD5F23}"/>
              </a:ext>
            </a:extLst>
          </p:cNvPr>
          <p:cNvSpPr/>
          <p:nvPr/>
        </p:nvSpPr>
        <p:spPr>
          <a:xfrm>
            <a:off x="-1" y="6192253"/>
            <a:ext cx="12192000" cy="66415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9)">
            <a:extLst>
              <a:ext uri="{FF2B5EF4-FFF2-40B4-BE49-F238E27FC236}">
                <a16:creationId xmlns:a16="http://schemas.microsoft.com/office/drawing/2014/main" id="{82317BEC-C7A4-4D22-809C-60FFCDAE61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F4C45-9FA2-48C7-931F-BDECE0C003D2}"/>
              </a:ext>
            </a:extLst>
          </p:cNvPr>
          <p:cNvSpPr/>
          <p:nvPr/>
        </p:nvSpPr>
        <p:spPr>
          <a:xfrm>
            <a:off x="-1" y="6192253"/>
            <a:ext cx="12192000" cy="66415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9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0)">
            <a:extLst>
              <a:ext uri="{FF2B5EF4-FFF2-40B4-BE49-F238E27FC236}">
                <a16:creationId xmlns:a16="http://schemas.microsoft.com/office/drawing/2014/main" id="{BC6EAA69-91D2-44B5-8750-9EE13F70EB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CE1C2D-F4C8-44A8-8496-88264804BE9C}"/>
              </a:ext>
            </a:extLst>
          </p:cNvPr>
          <p:cNvSpPr/>
          <p:nvPr/>
        </p:nvSpPr>
        <p:spPr>
          <a:xfrm>
            <a:off x="-1" y="6192253"/>
            <a:ext cx="12192000" cy="66415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78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1)">
            <a:extLst>
              <a:ext uri="{FF2B5EF4-FFF2-40B4-BE49-F238E27FC236}">
                <a16:creationId xmlns:a16="http://schemas.microsoft.com/office/drawing/2014/main" id="{3B19C75C-2E4B-4AE8-A9C7-69322D5993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1A2836-C30B-4081-A892-5AD1E7CC2D60}"/>
              </a:ext>
            </a:extLst>
          </p:cNvPr>
          <p:cNvSpPr/>
          <p:nvPr/>
        </p:nvSpPr>
        <p:spPr>
          <a:xfrm>
            <a:off x="-1" y="6224337"/>
            <a:ext cx="12192000" cy="6320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1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4)">
            <a:extLst>
              <a:ext uri="{FF2B5EF4-FFF2-40B4-BE49-F238E27FC236}">
                <a16:creationId xmlns:a16="http://schemas.microsoft.com/office/drawing/2014/main" id="{15B44BB8-621C-4E22-843D-898A795156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109CFC-4E97-4212-AEAC-717716D22CAA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0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2)">
            <a:extLst>
              <a:ext uri="{FF2B5EF4-FFF2-40B4-BE49-F238E27FC236}">
                <a16:creationId xmlns:a16="http://schemas.microsoft.com/office/drawing/2014/main" id="{5312B0DF-0EBF-4AF3-BE61-0FA74E0E9A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C2E65E-197F-4630-894C-85C0BB904E9A}"/>
              </a:ext>
            </a:extLst>
          </p:cNvPr>
          <p:cNvSpPr/>
          <p:nvPr/>
        </p:nvSpPr>
        <p:spPr>
          <a:xfrm>
            <a:off x="-1" y="6208295"/>
            <a:ext cx="12192000" cy="648117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3)">
            <a:extLst>
              <a:ext uri="{FF2B5EF4-FFF2-40B4-BE49-F238E27FC236}">
                <a16:creationId xmlns:a16="http://schemas.microsoft.com/office/drawing/2014/main" id="{F4C64F66-41C3-4BC0-861D-57B1C1187A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84DD26-9148-42BD-8375-0E2F5D48088F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4)">
            <a:extLst>
              <a:ext uri="{FF2B5EF4-FFF2-40B4-BE49-F238E27FC236}">
                <a16:creationId xmlns:a16="http://schemas.microsoft.com/office/drawing/2014/main" id="{69497222-20EA-4F2A-AAEB-56016630D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C01C4A-91F1-466A-9F16-B16E9B52F609}"/>
              </a:ext>
            </a:extLst>
          </p:cNvPr>
          <p:cNvSpPr/>
          <p:nvPr/>
        </p:nvSpPr>
        <p:spPr>
          <a:xfrm>
            <a:off x="-1" y="6224337"/>
            <a:ext cx="12192000" cy="6320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2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5)">
            <a:extLst>
              <a:ext uri="{FF2B5EF4-FFF2-40B4-BE49-F238E27FC236}">
                <a16:creationId xmlns:a16="http://schemas.microsoft.com/office/drawing/2014/main" id="{C7EC7C9B-7E03-4601-835F-06775D26E2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0B1D1D-2ABB-4D37-92E0-9D4710275313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6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6)">
            <a:extLst>
              <a:ext uri="{FF2B5EF4-FFF2-40B4-BE49-F238E27FC236}">
                <a16:creationId xmlns:a16="http://schemas.microsoft.com/office/drawing/2014/main" id="{35CA6339-117C-4EFF-A41E-535DADAD3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42C938-9F88-47B5-8A5D-DF7A33A9C518}"/>
              </a:ext>
            </a:extLst>
          </p:cNvPr>
          <p:cNvSpPr/>
          <p:nvPr/>
        </p:nvSpPr>
        <p:spPr>
          <a:xfrm>
            <a:off x="-1" y="6192253"/>
            <a:ext cx="12192000" cy="66415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8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7)">
            <a:extLst>
              <a:ext uri="{FF2B5EF4-FFF2-40B4-BE49-F238E27FC236}">
                <a16:creationId xmlns:a16="http://schemas.microsoft.com/office/drawing/2014/main" id="{A714CC57-3D58-413A-B9EB-A90913DC4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C27719-2B51-462C-97BD-279DAAB66FD3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25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8)">
            <a:extLst>
              <a:ext uri="{FF2B5EF4-FFF2-40B4-BE49-F238E27FC236}">
                <a16:creationId xmlns:a16="http://schemas.microsoft.com/office/drawing/2014/main" id="{BE891FC5-0B7D-47E2-B68D-C1698300E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8C2A7C-8A6B-4442-A8D1-4B3268A63354}"/>
              </a:ext>
            </a:extLst>
          </p:cNvPr>
          <p:cNvSpPr/>
          <p:nvPr/>
        </p:nvSpPr>
        <p:spPr>
          <a:xfrm>
            <a:off x="-1" y="6208295"/>
            <a:ext cx="12192000" cy="648117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9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49)">
            <a:extLst>
              <a:ext uri="{FF2B5EF4-FFF2-40B4-BE49-F238E27FC236}">
                <a16:creationId xmlns:a16="http://schemas.microsoft.com/office/drawing/2014/main" id="{7155EF70-A176-411C-8C7E-907247FCC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024BD9-D2F4-47B2-BB15-8063E4B5499F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93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0)">
            <a:extLst>
              <a:ext uri="{FF2B5EF4-FFF2-40B4-BE49-F238E27FC236}">
                <a16:creationId xmlns:a16="http://schemas.microsoft.com/office/drawing/2014/main" id="{DCA92081-27CD-49D1-93C7-FF82D8F48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CAC360-A9CE-4BEB-BAF3-4F64A445F03A}"/>
              </a:ext>
            </a:extLst>
          </p:cNvPr>
          <p:cNvSpPr/>
          <p:nvPr/>
        </p:nvSpPr>
        <p:spPr>
          <a:xfrm>
            <a:off x="-1" y="6224337"/>
            <a:ext cx="12192000" cy="632075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7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1)">
            <a:extLst>
              <a:ext uri="{FF2B5EF4-FFF2-40B4-BE49-F238E27FC236}">
                <a16:creationId xmlns:a16="http://schemas.microsoft.com/office/drawing/2014/main" id="{3EA30308-FA93-4FEB-A963-C113A10DBD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4C5EA3-0C5C-408F-A655-BED41E5A651F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5)">
            <a:extLst>
              <a:ext uri="{FF2B5EF4-FFF2-40B4-BE49-F238E27FC236}">
                <a16:creationId xmlns:a16="http://schemas.microsoft.com/office/drawing/2014/main" id="{99AA38E2-E7CC-466E-968A-4E874BBA5F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DA99E6-C344-4E24-B62E-B0D04B2C2E45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9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2)">
            <a:extLst>
              <a:ext uri="{FF2B5EF4-FFF2-40B4-BE49-F238E27FC236}">
                <a16:creationId xmlns:a16="http://schemas.microsoft.com/office/drawing/2014/main" id="{7E2F7D52-20A4-476F-88DC-0968B3F198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9ABA7-EBEF-4B72-80B1-6117A1CB3DD5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4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3)">
            <a:extLst>
              <a:ext uri="{FF2B5EF4-FFF2-40B4-BE49-F238E27FC236}">
                <a16:creationId xmlns:a16="http://schemas.microsoft.com/office/drawing/2014/main" id="{A37731D1-45FA-45BF-9D83-9FD808D435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A0E1CD-4BFF-42DE-BB96-E8B40F9F4B5E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34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4)">
            <a:extLst>
              <a:ext uri="{FF2B5EF4-FFF2-40B4-BE49-F238E27FC236}">
                <a16:creationId xmlns:a16="http://schemas.microsoft.com/office/drawing/2014/main" id="{D435CFDC-1721-45A9-82D9-D24045A593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B01931-2FF4-4F30-B7D4-3AA2DAC54991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5)">
            <a:extLst>
              <a:ext uri="{FF2B5EF4-FFF2-40B4-BE49-F238E27FC236}">
                <a16:creationId xmlns:a16="http://schemas.microsoft.com/office/drawing/2014/main" id="{D5373F8B-312E-48E8-A147-EEA2621F73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3349B0-0EDC-4901-9B21-B3A07CDAEFAB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5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6)">
            <a:extLst>
              <a:ext uri="{FF2B5EF4-FFF2-40B4-BE49-F238E27FC236}">
                <a16:creationId xmlns:a16="http://schemas.microsoft.com/office/drawing/2014/main" id="{86CF0C34-193F-4283-8AA6-1E2D38E7E6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FDE039-3537-4FCB-8409-DB7A0FA307E5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7E426E-EA35-427B-B950-8C56C8755214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7)">
            <a:extLst>
              <a:ext uri="{FF2B5EF4-FFF2-40B4-BE49-F238E27FC236}">
                <a16:creationId xmlns:a16="http://schemas.microsoft.com/office/drawing/2014/main" id="{53411DD2-ED9D-474E-8E6B-B0A7CA5744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986D36-F86C-4305-8C51-4525D98F8507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B0C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18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8)">
            <a:extLst>
              <a:ext uri="{FF2B5EF4-FFF2-40B4-BE49-F238E27FC236}">
                <a16:creationId xmlns:a16="http://schemas.microsoft.com/office/drawing/2014/main" id="{EC90D0FB-E19B-49EC-AEAD-3BE5F6F42F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A4C53D-A67B-4B83-B8C1-34FBFA83AFEE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B0C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92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59)">
            <a:extLst>
              <a:ext uri="{FF2B5EF4-FFF2-40B4-BE49-F238E27FC236}">
                <a16:creationId xmlns:a16="http://schemas.microsoft.com/office/drawing/2014/main" id="{A334C32D-90DD-44B7-B465-192C8A77EC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35DB72-37B7-4902-886A-0133E22FE017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B0C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98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0)">
            <a:extLst>
              <a:ext uri="{FF2B5EF4-FFF2-40B4-BE49-F238E27FC236}">
                <a16:creationId xmlns:a16="http://schemas.microsoft.com/office/drawing/2014/main" id="{4AF80CA4-12D8-4568-99B7-28927309C5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6EE616-6E5C-42E1-B715-D6B43F78A390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27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1)">
            <a:extLst>
              <a:ext uri="{FF2B5EF4-FFF2-40B4-BE49-F238E27FC236}">
                <a16:creationId xmlns:a16="http://schemas.microsoft.com/office/drawing/2014/main" id="{AC45189B-DEC3-4E0B-8F64-BB98393E1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3F3E12-6F26-490E-BB57-89C6FC8112C6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4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6)">
            <a:extLst>
              <a:ext uri="{FF2B5EF4-FFF2-40B4-BE49-F238E27FC236}">
                <a16:creationId xmlns:a16="http://schemas.microsoft.com/office/drawing/2014/main" id="{64850A49-96AE-46DB-8E4F-3F0882222D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24D14E-8994-4A58-AFF0-523C7A0D8931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15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2)">
            <a:extLst>
              <a:ext uri="{FF2B5EF4-FFF2-40B4-BE49-F238E27FC236}">
                <a16:creationId xmlns:a16="http://schemas.microsoft.com/office/drawing/2014/main" id="{B93C69A0-FEE8-4FE2-99BB-927360746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6DEAF0-0731-43EE-90F9-06D7E91365EB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3)">
            <a:extLst>
              <a:ext uri="{FF2B5EF4-FFF2-40B4-BE49-F238E27FC236}">
                <a16:creationId xmlns:a16="http://schemas.microsoft.com/office/drawing/2014/main" id="{79AD2D42-C23C-4EA5-9836-AD78A45D42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C8AD86-9A58-4F4F-8AD9-5ADF580B5DEF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9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4)">
            <a:extLst>
              <a:ext uri="{FF2B5EF4-FFF2-40B4-BE49-F238E27FC236}">
                <a16:creationId xmlns:a16="http://schemas.microsoft.com/office/drawing/2014/main" id="{6D703759-991B-46AC-902A-820DD5FDAF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BF5DA-3B92-4875-9385-5F47448E48FE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5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5)">
            <a:extLst>
              <a:ext uri="{FF2B5EF4-FFF2-40B4-BE49-F238E27FC236}">
                <a16:creationId xmlns:a16="http://schemas.microsoft.com/office/drawing/2014/main" id="{192207F5-2C08-4014-AE14-002326CBC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274DF5-55CC-4707-BC02-CAEBF72F3B90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62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6)">
            <a:extLst>
              <a:ext uri="{FF2B5EF4-FFF2-40B4-BE49-F238E27FC236}">
                <a16:creationId xmlns:a16="http://schemas.microsoft.com/office/drawing/2014/main" id="{DF9D0351-CE8D-4CE5-81FE-E4BF58CB7D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53FD24-59E1-40D0-9E1F-D9706E773A61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91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7)">
            <a:extLst>
              <a:ext uri="{FF2B5EF4-FFF2-40B4-BE49-F238E27FC236}">
                <a16:creationId xmlns:a16="http://schemas.microsoft.com/office/drawing/2014/main" id="{E38F10DB-88DC-4A44-9A91-AB68AC2B46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ECA53C-94F7-41F4-B01D-811B6AFA22A7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06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8)">
            <a:extLst>
              <a:ext uri="{FF2B5EF4-FFF2-40B4-BE49-F238E27FC236}">
                <a16:creationId xmlns:a16="http://schemas.microsoft.com/office/drawing/2014/main" id="{BC98A50C-1890-4E0F-B4BD-3797C1AA47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59181E-4533-49BF-9019-C7707A22F849}"/>
              </a:ext>
            </a:extLst>
          </p:cNvPr>
          <p:cNvSpPr/>
          <p:nvPr/>
        </p:nvSpPr>
        <p:spPr>
          <a:xfrm>
            <a:off x="-1" y="6208295"/>
            <a:ext cx="12192000" cy="648117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69)">
            <a:extLst>
              <a:ext uri="{FF2B5EF4-FFF2-40B4-BE49-F238E27FC236}">
                <a16:creationId xmlns:a16="http://schemas.microsoft.com/office/drawing/2014/main" id="{EF90EB9A-3E74-42EE-BF99-73E36F20DF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763493-20FA-44E4-A187-BEBED1E8DBEA}"/>
              </a:ext>
            </a:extLst>
          </p:cNvPr>
          <p:cNvSpPr/>
          <p:nvPr/>
        </p:nvSpPr>
        <p:spPr>
          <a:xfrm>
            <a:off x="-1" y="6240379"/>
            <a:ext cx="12192000" cy="616033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61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0)">
            <a:extLst>
              <a:ext uri="{FF2B5EF4-FFF2-40B4-BE49-F238E27FC236}">
                <a16:creationId xmlns:a16="http://schemas.microsoft.com/office/drawing/2014/main" id="{5DFCC749-24F3-432C-BC39-51B1235CA8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F949ED-DCF1-4019-AF18-57946248B026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25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1)">
            <a:extLst>
              <a:ext uri="{FF2B5EF4-FFF2-40B4-BE49-F238E27FC236}">
                <a16:creationId xmlns:a16="http://schemas.microsoft.com/office/drawing/2014/main" id="{F3B7D640-0F3D-48D0-BDBF-FF634B2188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47D43D-F92B-409D-A8E3-EB52DDCBF6FE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7)">
            <a:extLst>
              <a:ext uri="{FF2B5EF4-FFF2-40B4-BE49-F238E27FC236}">
                <a16:creationId xmlns:a16="http://schemas.microsoft.com/office/drawing/2014/main" id="{BAFFA64A-4CCF-49A1-8077-6C28C408BD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643C09-B14F-43CD-9132-A2780E0649E9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6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2)">
            <a:extLst>
              <a:ext uri="{FF2B5EF4-FFF2-40B4-BE49-F238E27FC236}">
                <a16:creationId xmlns:a16="http://schemas.microsoft.com/office/drawing/2014/main" id="{309F34B7-E10E-4C36-A6F1-61D506E5CE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64786D-1DC0-4AB9-ADE9-0A51924F037A}"/>
              </a:ext>
            </a:extLst>
          </p:cNvPr>
          <p:cNvSpPr/>
          <p:nvPr/>
        </p:nvSpPr>
        <p:spPr>
          <a:xfrm>
            <a:off x="-1" y="6288505"/>
            <a:ext cx="12192000" cy="567907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89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3)">
            <a:extLst>
              <a:ext uri="{FF2B5EF4-FFF2-40B4-BE49-F238E27FC236}">
                <a16:creationId xmlns:a16="http://schemas.microsoft.com/office/drawing/2014/main" id="{02C6D129-4FC4-48B8-BC8A-ADF48D2A5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737AC0-FD07-4F2F-80E8-0EC6909B5E5B}"/>
              </a:ext>
            </a:extLst>
          </p:cNvPr>
          <p:cNvSpPr/>
          <p:nvPr/>
        </p:nvSpPr>
        <p:spPr>
          <a:xfrm>
            <a:off x="-1" y="6272463"/>
            <a:ext cx="12192000" cy="583949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62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4)">
            <a:extLst>
              <a:ext uri="{FF2B5EF4-FFF2-40B4-BE49-F238E27FC236}">
                <a16:creationId xmlns:a16="http://schemas.microsoft.com/office/drawing/2014/main" id="{58E6B54F-E68C-4517-9EA2-24E33F7F79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D79D52-6BEA-4ED7-BFEC-A4A5F3057FA0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79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5)">
            <a:extLst>
              <a:ext uri="{FF2B5EF4-FFF2-40B4-BE49-F238E27FC236}">
                <a16:creationId xmlns:a16="http://schemas.microsoft.com/office/drawing/2014/main" id="{E352226C-C868-4EFE-98A2-602101416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95F19B-9607-47ED-94C4-8E079C0B2D7B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0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6)">
            <a:extLst>
              <a:ext uri="{FF2B5EF4-FFF2-40B4-BE49-F238E27FC236}">
                <a16:creationId xmlns:a16="http://schemas.microsoft.com/office/drawing/2014/main" id="{72BDFABB-C984-4626-B295-CB522EEBD1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DE9FC9-0CC0-41C0-A23C-970AEA461C9E}"/>
              </a:ext>
            </a:extLst>
          </p:cNvPr>
          <p:cNvSpPr/>
          <p:nvPr/>
        </p:nvSpPr>
        <p:spPr>
          <a:xfrm>
            <a:off x="-1" y="6256421"/>
            <a:ext cx="12192000" cy="599991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53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77)">
            <a:extLst>
              <a:ext uri="{FF2B5EF4-FFF2-40B4-BE49-F238E27FC236}">
                <a16:creationId xmlns:a16="http://schemas.microsoft.com/office/drawing/2014/main" id="{ACA24481-6648-4551-9BD9-DB2A6DC0EA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35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57)">
            <a:extLst>
              <a:ext uri="{FF2B5EF4-FFF2-40B4-BE49-F238E27FC236}">
                <a16:creationId xmlns:a16="http://schemas.microsoft.com/office/drawing/2014/main" id="{1806271C-9CFC-49F2-A715-1BD4D3C94B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A279F-D664-4F31-97E8-5AC927AA7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0"/>
          <a:stretch/>
        </p:blipFill>
        <p:spPr>
          <a:xfrm>
            <a:off x="3727409" y="5218017"/>
            <a:ext cx="4737182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8)">
            <a:extLst>
              <a:ext uri="{FF2B5EF4-FFF2-40B4-BE49-F238E27FC236}">
                <a16:creationId xmlns:a16="http://schemas.microsoft.com/office/drawing/2014/main" id="{514DC858-AB76-4D8A-A794-BE2F4AAB3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0BE07F-741E-4338-95EF-BA09330FBE35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29)">
            <a:extLst>
              <a:ext uri="{FF2B5EF4-FFF2-40B4-BE49-F238E27FC236}">
                <a16:creationId xmlns:a16="http://schemas.microsoft.com/office/drawing/2014/main" id="{8E410B30-DD79-4A5B-9735-442600187E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026E6A-0B39-4A3D-8602-082A3EBC3AE7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0)">
            <a:extLst>
              <a:ext uri="{FF2B5EF4-FFF2-40B4-BE49-F238E27FC236}">
                <a16:creationId xmlns:a16="http://schemas.microsoft.com/office/drawing/2014/main" id="{0287C0B5-67C3-43B3-9468-C53372C753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FA7CD-E1AF-4148-83C4-670DF875F110}"/>
              </a:ext>
            </a:extLst>
          </p:cNvPr>
          <p:cNvSpPr/>
          <p:nvPr/>
        </p:nvSpPr>
        <p:spPr>
          <a:xfrm>
            <a:off x="-1" y="6297562"/>
            <a:ext cx="12192000" cy="558850"/>
          </a:xfrm>
          <a:prstGeom prst="rect">
            <a:avLst/>
          </a:prstGeom>
          <a:solidFill>
            <a:srgbClr val="DE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65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 (331)">
            <a:extLst>
              <a:ext uri="{FF2B5EF4-FFF2-40B4-BE49-F238E27FC236}">
                <a16:creationId xmlns:a16="http://schemas.microsoft.com/office/drawing/2014/main" id="{7365CDF5-AAD3-481B-9D59-13EBD6DE0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C4B160-47AD-48E6-8203-B1179C4C5DF8}"/>
              </a:ext>
            </a:extLst>
          </p:cNvPr>
          <p:cNvSpPr/>
          <p:nvPr/>
        </p:nvSpPr>
        <p:spPr>
          <a:xfrm>
            <a:off x="112295" y="0"/>
            <a:ext cx="1507958" cy="497305"/>
          </a:xfrm>
          <a:prstGeom prst="rect">
            <a:avLst/>
          </a:prstGeom>
          <a:solidFill>
            <a:srgbClr val="0A5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Sathish N</dc:creator>
  <cp:lastModifiedBy>Sathish N</cp:lastModifiedBy>
  <cp:revision>2</cp:revision>
  <dcterms:created xsi:type="dcterms:W3CDTF">2019-09-27T06:34:11Z</dcterms:created>
  <dcterms:modified xsi:type="dcterms:W3CDTF">2019-09-27T09:11:31Z</dcterms:modified>
</cp:coreProperties>
</file>